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691800" cx="7559675"/>
  <p:notesSz cx="6858000" cy="9144000"/>
  <p:embeddedFontLst>
    <p:embeddedFont>
      <p:font typeface="Tahom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932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GoogleSlidesCustomDataVersion2">
      <go:slidesCustomData xmlns:go="http://customooxmlschemas.google.com/" r:id="rId9" roundtripDataSignature="AMtx7mj4O2sK3XHZThimqE3SQFJGMteu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932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ahoma-regular.fntdata"/><Relationship Id="rId8" Type="http://schemas.openxmlformats.org/officeDocument/2006/relationships/font" Target="fonts/Tahom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38388" y="1143000"/>
            <a:ext cx="2181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/>
          <p:nvPr>
            <p:ph idx="2" type="sldImg"/>
          </p:nvPr>
        </p:nvSpPr>
        <p:spPr>
          <a:xfrm>
            <a:off x="2338388" y="1143000"/>
            <a:ext cx="2181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/>
              <a:t>s</a:t>
            </a:r>
            <a:endParaRPr/>
          </a:p>
        </p:txBody>
      </p:sp>
      <p:sp>
        <p:nvSpPr>
          <p:cNvPr id="82" name="Google Shape;8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descr="Une image contenant capture d’écran, graphisme, Graphique, texte&#10;&#10;Description générée automatiquement" id="21" name="Google Shape;21;p3"/>
          <p:cNvPicPr preferRelativeResize="0"/>
          <p:nvPr/>
        </p:nvPicPr>
        <p:blipFill rotWithShape="1">
          <a:blip r:embed="rId2">
            <a:alphaModFix/>
          </a:blip>
          <a:srcRect b="0" l="6083" r="4745" t="0"/>
          <a:stretch/>
        </p:blipFill>
        <p:spPr>
          <a:xfrm>
            <a:off x="0" y="12700"/>
            <a:ext cx="7574118" cy="2548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2" type="body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3" type="body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0" name="Google Shape;40;p7"/>
          <p:cNvSpPr txBox="1"/>
          <p:nvPr>
            <p:ph idx="4" type="body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7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2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3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5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5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5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5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5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5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56" name="Google Shape;56;p10"/>
          <p:cNvSpPr txBox="1"/>
          <p:nvPr>
            <p:ph idx="2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57" name="Google Shape;57;p10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1"/>
          <p:cNvSpPr/>
          <p:nvPr>
            <p:ph idx="2" type="pic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64" name="Google Shape;64;p11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" type="body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b="0" i="0" sz="363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2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583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565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n.elbaghdadi@urbilo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394209" y="2528468"/>
            <a:ext cx="136478" cy="8052176"/>
          </a:xfrm>
          <a:prstGeom prst="rect">
            <a:avLst/>
          </a:prstGeom>
          <a:solidFill>
            <a:srgbClr val="203C47"/>
          </a:solidFill>
          <a:ln cap="flat" cmpd="sng" w="53975">
            <a:solidFill>
              <a:srgbClr val="203C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28988" y="2562643"/>
            <a:ext cx="136478" cy="8052176"/>
          </a:xfrm>
          <a:prstGeom prst="rect">
            <a:avLst/>
          </a:prstGeom>
          <a:solidFill>
            <a:srgbClr val="203C47"/>
          </a:solidFill>
          <a:ln cap="flat" cmpd="sng" w="53975">
            <a:solidFill>
              <a:srgbClr val="203C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-51765" y="10442165"/>
            <a:ext cx="7620128" cy="276959"/>
          </a:xfrm>
          <a:prstGeom prst="rect">
            <a:avLst/>
          </a:prstGeom>
          <a:solidFill>
            <a:srgbClr val="E206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C00000"/>
              </a:solidFill>
              <a:highlight>
                <a:srgbClr val="80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247875" y="10442150"/>
            <a:ext cx="1587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fr-FR" sz="1200">
                <a:solidFill>
                  <a:schemeClr val="lt1"/>
                </a:solidFill>
              </a:rPr>
              <a:t>25</a:t>
            </a:r>
            <a:r>
              <a:rPr b="1" i="0" lang="fr-F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mars 2025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901350" y="1837525"/>
            <a:ext cx="11511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273F"/>
              </a:buClr>
              <a:buSzPts val="3600"/>
              <a:buFont typeface="Dancing Script"/>
              <a:buNone/>
            </a:pPr>
            <a:r>
              <a:rPr b="0" i="0" lang="fr-FR" sz="14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RH</a:t>
            </a:r>
            <a:endParaRPr b="0" i="0" sz="14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291618" y="1040269"/>
            <a:ext cx="1030717" cy="357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273F"/>
              </a:buClr>
              <a:buSzPts val="3600"/>
              <a:buFont typeface="Dancing Script"/>
              <a:buNone/>
            </a:pPr>
            <a:r>
              <a:rPr b="1" i="0" lang="fr-F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N°</a:t>
            </a:r>
            <a:r>
              <a:rPr b="1" lang="fr-FR">
                <a:solidFill>
                  <a:schemeClr val="lt1"/>
                </a:solidFill>
              </a:rPr>
              <a:t>74</a:t>
            </a:r>
            <a:endParaRPr b="0" i="0" sz="14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56425" y="4018075"/>
            <a:ext cx="6246600" cy="51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>
                <a:solidFill>
                  <a:schemeClr val="dk1"/>
                </a:solidFill>
              </a:rPr>
              <a:t>L’entreprise participe à la </a:t>
            </a:r>
            <a:r>
              <a:rPr b="1" lang="fr-FR" sz="1100">
                <a:solidFill>
                  <a:schemeClr val="dk1"/>
                </a:solidFill>
              </a:rPr>
              <a:t>Journée de Solidarité</a:t>
            </a:r>
            <a:r>
              <a:rPr lang="fr-FR" sz="1100">
                <a:solidFill>
                  <a:schemeClr val="dk1"/>
                </a:solidFill>
              </a:rPr>
              <a:t>, </a:t>
            </a:r>
            <a:r>
              <a:rPr lang="fr-FR" sz="1100">
                <a:solidFill>
                  <a:schemeClr val="dk1"/>
                </a:solidFill>
              </a:rPr>
              <a:t>une journée qui permet de soutenir des actions en faveur des personnes âgées ou en situation de handicap.</a:t>
            </a:r>
            <a:br>
              <a:rPr lang="fr-FR" sz="1100">
                <a:solidFill>
                  <a:schemeClr val="dk1"/>
                </a:solidFill>
              </a:rPr>
            </a:br>
            <a:br>
              <a:rPr lang="fr-FR" sz="1100">
                <a:solidFill>
                  <a:schemeClr val="dk1"/>
                </a:solidFill>
              </a:rPr>
            </a:br>
            <a:r>
              <a:rPr lang="fr-FR" sz="1100">
                <a:solidFill>
                  <a:schemeClr val="dk1"/>
                </a:solidFill>
              </a:rPr>
              <a:t>📅 Cette année, elle est fixée au </a:t>
            </a:r>
            <a:r>
              <a:rPr b="1" lang="fr-FR" sz="1100">
                <a:solidFill>
                  <a:schemeClr val="dk1"/>
                </a:solidFill>
              </a:rPr>
              <a:t>lundi 9 juin 2025</a:t>
            </a:r>
            <a:r>
              <a:rPr lang="fr-FR" sz="1100">
                <a:solidFill>
                  <a:schemeClr val="dk1"/>
                </a:solidFill>
              </a:rPr>
              <a:t>, jour de la Pentecôte.</a:t>
            </a:r>
            <a:br>
              <a:rPr lang="fr-FR" sz="1100">
                <a:solidFill>
                  <a:schemeClr val="dk1"/>
                </a:solidFill>
              </a:rPr>
            </a:br>
            <a:r>
              <a:rPr lang="fr-FR" sz="1100">
                <a:solidFill>
                  <a:schemeClr val="dk1"/>
                </a:solidFill>
              </a:rPr>
              <a:t> Ce jour-là, tu ne travailleras pas, il reste férié.</a:t>
            </a:r>
            <a:br>
              <a:rPr lang="fr-FR" sz="1100">
                <a:solidFill>
                  <a:schemeClr val="dk1"/>
                </a:solidFill>
              </a:rPr>
            </a:br>
            <a:br>
              <a:rPr lang="fr-FR" sz="1100">
                <a:solidFill>
                  <a:schemeClr val="dk1"/>
                </a:solidFill>
              </a:rPr>
            </a:br>
            <a:r>
              <a:rPr lang="fr-FR" sz="1100">
                <a:solidFill>
                  <a:schemeClr val="dk1"/>
                </a:solidFill>
              </a:rPr>
              <a:t>Mais pour respecter l’obligation de solidarité, </a:t>
            </a:r>
            <a:r>
              <a:rPr b="1" lang="fr-FR" sz="1100">
                <a:solidFill>
                  <a:schemeClr val="dk1"/>
                </a:solidFill>
              </a:rPr>
              <a:t>un jour de congé sera automatiquement retiré de ton solde en juin.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>
                <a:solidFill>
                  <a:schemeClr val="dk1"/>
                </a:solidFill>
              </a:rPr>
              <a:t>Pas de démarche à faire de ton côté, c’est l’entreprise qui s’en occupe.</a:t>
            </a:r>
            <a:br>
              <a:rPr lang="fr-FR" sz="1100">
                <a:solidFill>
                  <a:schemeClr val="dk1"/>
                </a:solidFill>
              </a:rPr>
            </a:br>
            <a:r>
              <a:rPr lang="fr-FR" sz="1100">
                <a:solidFill>
                  <a:schemeClr val="dk1"/>
                </a:solidFill>
              </a:rPr>
              <a:t>Si tu as la moindre question, tu peux te rapprocher de </a:t>
            </a:r>
            <a:r>
              <a:rPr b="1" lang="fr-FR" sz="1100" u="sng">
                <a:solidFill>
                  <a:schemeClr val="hlink"/>
                </a:solidFill>
                <a:hlinkClick r:id="rId3"/>
              </a:rPr>
              <a:t>Nabil</a:t>
            </a:r>
            <a:r>
              <a:rPr lang="fr-F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>
                <a:solidFill>
                  <a:schemeClr val="dk1"/>
                </a:solidFill>
              </a:rPr>
              <a:t>Merci à toi pour ta participation à cette action solidaire.</a:t>
            </a:r>
            <a:br>
              <a:rPr lang="fr-FR" sz="1100">
                <a:solidFill>
                  <a:schemeClr val="dk1"/>
                </a:solidFill>
              </a:rPr>
            </a:br>
            <a:r>
              <a:rPr lang="fr-FR" sz="1100">
                <a:solidFill>
                  <a:schemeClr val="dk1"/>
                </a:solidFill>
              </a:rPr>
              <a:t>Très belle journée !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b="1" i="0" lang="fr-F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0109" y="3127915"/>
            <a:ext cx="721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-FR" sz="20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Journée de solidarité</a:t>
            </a:r>
            <a:endParaRPr b="1" i="0" sz="2000" u="none" cap="none" strike="noStrike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2022-07-07T09:46:07Z</dcterms:created>
  <dc:creator>Nathalie Albertelli</dc:creator>
</cp:coreProperties>
</file>